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FEDE8872.xml" ContentType="application/vnd.ms-powerpoint.comments+xml"/>
  <Override PartName="/ppt/comments/modernComment_103_BAFF2326.xml" ContentType="application/vnd.ms-powerpoint.comments+xml"/>
  <Override PartName="/ppt/comments/modernComment_105_728053A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8" r:id="rId2"/>
    <p:sldId id="259" r:id="rId3"/>
    <p:sldId id="260" r:id="rId4"/>
    <p:sldId id="261" r:id="rId5"/>
  </p:sldIdLst>
  <p:sldSz cx="7199313" cy="503999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A6A63-1C9B-8BAE-52F8-A8AB99E829A8}" name="企画室01" initials="" userId="S::kikaku01@tactsystemtyo.onmicrosoft.com::e3e5794a-9612-494d-8ff2-1ac747c43a0d" providerId="AD"/>
  <p188:author id="{3381B4B8-C602-FE46-FAF4-4D906EB6D526}" name="Satoshi Kinoshita (SAKN)" initials="SK" userId="S::sakn@demant.com::19d60b02-f772-4cb6-a22f-f51978fd0e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28"/>
    <p:restoredTop sz="96327"/>
  </p:normalViewPr>
  <p:slideViewPr>
    <p:cSldViewPr snapToGrid="0">
      <p:cViewPr>
        <p:scale>
          <a:sx n="166" d="100"/>
          <a:sy n="166" d="100"/>
        </p:scale>
        <p:origin x="3680" y="-23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comments/modernComment_102_FEDE8872.xml><?xml version="1.0" encoding="utf-8"?>
<p188:cmLst xmlns:a="http://schemas.openxmlformats.org/drawingml/2006/main" xmlns:r="http://schemas.openxmlformats.org/officeDocument/2006/relationships" xmlns:p188="http://schemas.microsoft.com/office/powerpoint/2018/8/main">
  <p188:cm id="{102F6D19-1FC0-5444-A645-C79C9DE4A19B}" authorId="{684A6A63-1C9B-8BAE-52F8-A8AB99E829A8}" created="2024-01-10T05:16:01.393">
    <ac:deMkLst xmlns:ac="http://schemas.microsoft.com/office/drawing/2013/main/command">
      <pc:docMk xmlns:pc="http://schemas.microsoft.com/office/powerpoint/2013/main/command"/>
      <pc:sldMk xmlns:pc="http://schemas.microsoft.com/office/powerpoint/2013/main/command" cId="4275996786" sldId="258"/>
      <ac:spMk id="6" creationId="{B1FBE100-3930-476C-1E85-854B457C5073}"/>
    </ac:deMkLst>
    <p188:replyLst>
      <p188:reply id="{415E90A6-A2A3-4838-82D7-D260E62878BD}" authorId="{3381B4B8-C602-FE46-FAF4-4D906EB6D526}" created="2024-01-10T12:49:17.582">
        <p188:txBody>
          <a:bodyPr/>
          <a:lstStyle/>
          <a:p>
            <a:r>
              <a:rPr lang="ja-JP" altLang="en-US"/>
              <a:t>OKです。</a:t>
            </a:r>
          </a:p>
        </p188:txBody>
      </p188:reply>
    </p188:replyLst>
    <p188:txBody>
      <a:bodyPr/>
      <a:lstStyle/>
      <a:p>
        <a:r>
          <a:rPr lang="ja-JP" altLang="en-US"/>
          <a:t>動画ページの内容に合わせ項目を変更しました。</a:t>
        </a:r>
      </a:p>
    </p188:txBody>
  </p188:cm>
  <p188:cm id="{9955AE55-BA92-4561-ADC2-00C11007B7D5}" authorId="{3381B4B8-C602-FE46-FAF4-4D906EB6D526}" created="2024-01-11T01:55:34.425">
    <ac:deMkLst xmlns:ac="http://schemas.microsoft.com/office/drawing/2013/main/command">
      <pc:docMk xmlns:pc="http://schemas.microsoft.com/office/powerpoint/2013/main/command"/>
      <pc:sldMk xmlns:pc="http://schemas.microsoft.com/office/powerpoint/2013/main/command" cId="4275996786" sldId="258"/>
      <ac:spMk id="2" creationId="{D722C7DC-6F87-458E-5AE8-865CDD80E364}"/>
    </ac:deMkLst>
    <p188:txBody>
      <a:bodyPr/>
      <a:lstStyle/>
      <a:p>
        <a:r>
          <a:rPr lang="ja-JP" altLang="en-US"/>
          <a:t>「電池交換のタイミングについて」→「電池の交換について」</a:t>
        </a:r>
      </a:p>
    </p188:txBody>
  </p188:cm>
</p188:cmLst>
</file>

<file path=ppt/comments/modernComment_103_BAFF2326.xml><?xml version="1.0" encoding="utf-8"?>
<p188:cmLst xmlns:a="http://schemas.openxmlformats.org/drawingml/2006/main" xmlns:r="http://schemas.openxmlformats.org/officeDocument/2006/relationships" xmlns:p188="http://schemas.microsoft.com/office/powerpoint/2018/8/main">
  <p188:cm id="{2EE1F2ED-C227-BE48-B4DE-4DDF8EC1352B}" authorId="{684A6A63-1C9B-8BAE-52F8-A8AB99E829A8}" created="2024-01-10T05:18:50.570">
    <pc:sldMkLst xmlns:pc="http://schemas.microsoft.com/office/powerpoint/2013/main/command">
      <pc:docMk/>
      <pc:sldMk cId="3137282854" sldId="259"/>
    </pc:sldMkLst>
    <p188:replyLst>
      <p188:reply id="{D3005986-FD4E-4F55-967D-868FAF9FCF78}" authorId="{3381B4B8-C602-FE46-FAF4-4D906EB6D526}" created="2024-01-10T12:47:40.647">
        <p188:txBody>
          <a:bodyPr/>
          <a:lstStyle/>
          <a:p>
            <a:r>
              <a:rPr lang="ja-JP" altLang="en-US"/>
              <a:t>確認をして改めて気が付きましたが、外部機器との接続（特にBluetoothを使うもの）については補聴器のテクノロジー世代によって接続方法が異なっており、OticonのHPにおいても動画の前に機種の確認・選択を行い、その内容に沿って適切な雪像く方法を案内するようなページ立てとなっています。例えば「スマートフォンとの接続」の場合は最近の機種の多くがBluetoothを使ってダイレクトにIPhoneやAndroid端末に接続できるようになっており、Oticonの方でもそのための接続ステップを動画ではない形で（ページで）説明を行っています。　ストリーマープロという中継器を介しての接続はほとんど使用されなくなっている例外的なものでもあり、今のように「スマートフォンとの接続」の下にストリーマープロを使っての接続動画が来るのではかえって混乱を招きます。「詳しくはこちら」の青いボタンの先に必要情報を記述した別のページ（Oticonと同じもの）があればよいのですが、それでも優先的にそのボタンの先にある情報に行き着けるような配慮が必要です。　また、「詳しくはこちら」をクリックするとOticonのWebサイトに飛ぶ（あるいはポップアウトさせる）という方法もありますが、新日本サイトへの回帰が難しくなるためできれば避けたいところです。同様の課題があるセクションが他にもあると思います。　この点について急ぎ協議が必要かと思います。</a:t>
            </a:r>
          </a:p>
        </p188:txBody>
      </p188:reply>
    </p188:replyLst>
    <p188:txBody>
      <a:bodyPr/>
      <a:lstStyle/>
      <a:p>
        <a:r>
          <a:rPr lang="ja-JP" altLang="en-US"/>
          <a:t>動画はオーティコン様と同様に動画を見るボタンを押すと、そのまま動画が再生される仕様でかんがえております。</a:t>
        </a:r>
      </a:p>
    </p188:txBody>
  </p188:cm>
  <p188:cm id="{DA69D52C-3EF9-8D44-9F6D-95F5EE0CFEA9}" authorId="{684A6A63-1C9B-8BAE-52F8-A8AB99E829A8}" created="2024-01-10T05:20:01.578">
    <pc:sldMkLst xmlns:pc="http://schemas.microsoft.com/office/powerpoint/2013/main/command">
      <pc:docMk/>
      <pc:sldMk cId="3137282854" sldId="259"/>
    </pc:sldMkLst>
    <p188:txBody>
      <a:bodyPr/>
      <a:lstStyle/>
      <a:p>
        <a:r>
          <a:rPr lang="ja-JP" altLang="en-US"/>
          <a:t>動画数が多いため、ページが長くなっております。実際のページは1ページですが、パワポのチェック用に2枚に分けております。</a:t>
        </a:r>
      </a:p>
    </p188:txBody>
  </p188:cm>
  <p188:cm id="{3D1CEFB5-D4B6-4B48-82A0-C3535AE2CC14}" authorId="{3381B4B8-C602-FE46-FAF4-4D906EB6D526}" created="2024-01-11T01:54:08.065">
    <pc:sldMkLst xmlns:pc="http://schemas.microsoft.com/office/powerpoint/2013/main/command">
      <pc:docMk/>
      <pc:sldMk cId="3137282854" sldId="259"/>
    </pc:sldMkLst>
    <p188:pos x="7061200" y="158750"/>
    <p188:replyLst>
      <p188:reply id="{A4AE271A-8E76-1B42-BF2A-562A2A028EDF}" authorId="{684A6A63-1C9B-8BAE-52F8-A8AB99E829A8}" created="2024-01-14T23:49:56.831">
        <p188:txBody>
          <a:bodyPr/>
          <a:lstStyle/>
          <a:p>
            <a:r>
              <a:rPr lang="ja-JP" altLang="en-US"/>
              <a:t>該当タイトル部分に再度指示を入れているのでこちらは無視してください。</a:t>
            </a:r>
          </a:p>
        </p188:txBody>
      </p188:reply>
    </p188:replyLst>
    <p188:txBody>
      <a:bodyPr/>
      <a:lstStyle/>
      <a:p>
        <a:r>
          <a:rPr lang="ja-JP" altLang="en-US"/>
          <a:t>タイトルを変更。　「電池交換のタイミングについて」→「電池の交換について」</a:t>
        </a:r>
      </a:p>
    </p188:txBody>
  </p188:cm>
  <p188:cm id="{D1695EBE-525F-43C7-81A5-F917E3CD1832}" authorId="{3381B4B8-C602-FE46-FAF4-4D906EB6D526}" created="2024-01-11T01:54:55.685">
    <ac:deMkLst xmlns:ac="http://schemas.microsoft.com/office/drawing/2013/main/command">
      <pc:docMk xmlns:pc="http://schemas.microsoft.com/office/powerpoint/2013/main/command"/>
      <pc:sldMk xmlns:pc="http://schemas.microsoft.com/office/powerpoint/2013/main/command" cId="3137282854" sldId="259"/>
      <ac:spMk id="3" creationId="{1A064A42-9AAE-9FEF-40EF-E8CEBC33669D}"/>
    </ac:deMkLst>
    <p188:txBody>
      <a:bodyPr/>
      <a:lstStyle/>
      <a:p>
        <a:r>
          <a:rPr lang="ja-JP" altLang="en-US"/>
          <a:t>「電池交換のタイミングについて」→「電池の交換について」</a:t>
        </a:r>
      </a:p>
    </p188:txBody>
  </p188:cm>
  <p188:cm id="{19B0B207-E1C0-47E5-B291-09FCBC3FC04E}" authorId="{3381B4B8-C602-FE46-FAF4-4D906EB6D526}" created="2024-01-11T01:57:26.748">
    <ac:deMkLst xmlns:ac="http://schemas.microsoft.com/office/drawing/2013/main/command">
      <pc:docMk xmlns:pc="http://schemas.microsoft.com/office/powerpoint/2013/main/command"/>
      <pc:sldMk xmlns:pc="http://schemas.microsoft.com/office/powerpoint/2013/main/command" cId="3137282854" sldId="259"/>
      <ac:spMk id="4" creationId="{4CDBBC09-85F7-42BE-0D4C-6D24F262C4D3}"/>
    </ac:deMkLst>
    <p188:txBody>
      <a:bodyPr/>
      <a:lstStyle/>
      <a:p>
        <a:r>
          <a:rPr lang="ja-JP" altLang="en-US"/>
          <a:t>トル</a:t>
        </a:r>
      </a:p>
    </p188:txBody>
  </p188:cm>
  <p188:cm id="{35EBF679-CAD8-7D4F-BA4C-6AFC5378BB4A}" authorId="{684A6A63-1C9B-8BAE-52F8-A8AB99E829A8}" created="2024-01-14T23:49:16.745">
    <ac:deMkLst xmlns:ac="http://schemas.microsoft.com/office/drawing/2013/main/command">
      <pc:docMk xmlns:pc="http://schemas.microsoft.com/office/powerpoint/2013/main/command"/>
      <pc:sldMk xmlns:pc="http://schemas.microsoft.com/office/powerpoint/2013/main/command" cId="3137282854" sldId="259"/>
      <ac:spMk id="2" creationId="{B2B8789A-5C94-93DA-153C-82EDAE8EC1C2}"/>
    </ac:deMkLst>
    <p188:txBody>
      <a:bodyPr/>
      <a:lstStyle/>
      <a:p>
        <a:r>
          <a:rPr lang="ja-JP" altLang="en-US"/>
          <a:t>タイトルを変更。　「電池交換のタイミングについて」→「電池の交換について」</a:t>
        </a:r>
      </a:p>
    </p188:txBody>
  </p188:cm>
  <p188:cm id="{B16BE91B-090D-694B-8DFB-0C16223142D4}" authorId="{684A6A63-1C9B-8BAE-52F8-A8AB99E829A8}" created="2024-01-14T23:53:59.975">
    <ac:deMkLst xmlns:ac="http://schemas.microsoft.com/office/drawing/2013/main/command">
      <pc:docMk xmlns:pc="http://schemas.microsoft.com/office/powerpoint/2013/main/command"/>
      <pc:sldMk xmlns:pc="http://schemas.microsoft.com/office/powerpoint/2013/main/command" cId="3137282854" sldId="259"/>
      <ac:spMk id="9" creationId="{4C952BF4-409F-2BE7-A5E2-E2A494D1D37D}"/>
    </ac:deMkLst>
    <p188:txBody>
      <a:bodyPr/>
      <a:lstStyle/>
      <a:p>
        <a:r>
          <a:rPr lang="ja-JP" altLang="en-US"/>
          <a:t>トル</a:t>
        </a:r>
      </a:p>
    </p188:txBody>
  </p188:cm>
  <p188:cm id="{429AD847-B89F-484C-9FED-B05BED9FF7D3}" authorId="{684A6A63-1C9B-8BAE-52F8-A8AB99E829A8}" created="2024-01-14T23:54:30.221">
    <ac:deMkLst xmlns:ac="http://schemas.microsoft.com/office/drawing/2013/main/command">
      <pc:docMk xmlns:pc="http://schemas.microsoft.com/office/powerpoint/2013/main/command"/>
      <pc:sldMk xmlns:pc="http://schemas.microsoft.com/office/powerpoint/2013/main/command" cId="3137282854" sldId="259"/>
      <ac:spMk id="10" creationId="{520396D4-A057-973F-EF7C-B8F774E8CC3B}"/>
    </ac:deMkLst>
    <p188:txBody>
      <a:bodyPr/>
      <a:lstStyle/>
      <a:p>
        <a:r>
          <a:rPr lang="ja-JP" altLang="en-US"/>
          <a:t>トル</a:t>
        </a:r>
      </a:p>
    </p188:txBody>
  </p188:cm>
  <p188:cm id="{32333F8D-6B58-B542-9AD5-118FB20DA61E}" authorId="{684A6A63-1C9B-8BAE-52F8-A8AB99E829A8}" created="2024-01-14T23:55:02.014">
    <ac:deMkLst xmlns:ac="http://schemas.microsoft.com/office/drawing/2013/main/command">
      <pc:docMk xmlns:pc="http://schemas.microsoft.com/office/powerpoint/2013/main/command"/>
      <pc:sldMk xmlns:pc="http://schemas.microsoft.com/office/powerpoint/2013/main/command" cId="3137282854" sldId="259"/>
      <ac:spMk id="12" creationId="{B657E186-EE03-0E86-317B-7EC0900AA379}"/>
    </ac:deMkLst>
    <p188:txBody>
      <a:bodyPr/>
      <a:lstStyle/>
      <a:p>
        <a:r>
          <a:rPr lang="ja-JP" altLang="en-US"/>
          <a:t>トル</a:t>
        </a:r>
      </a:p>
    </p188:txBody>
  </p188:cm>
  <p188:cm id="{2D867497-CF7C-E049-9CAC-55689AFE29D6}" authorId="{684A6A63-1C9B-8BAE-52F8-A8AB99E829A8}" created="2024-01-14T23:55:23.999">
    <ac:deMkLst xmlns:ac="http://schemas.microsoft.com/office/drawing/2013/main/command">
      <pc:docMk xmlns:pc="http://schemas.microsoft.com/office/powerpoint/2013/main/command"/>
      <pc:sldMk xmlns:pc="http://schemas.microsoft.com/office/powerpoint/2013/main/command" cId="3137282854" sldId="259"/>
      <ac:spMk id="13" creationId="{F1B8C622-A805-0EAB-F66D-23951A628D50}"/>
    </ac:deMkLst>
    <p188:txBody>
      <a:bodyPr/>
      <a:lstStyle/>
      <a:p>
        <a:r>
          <a:rPr lang="ja-JP" altLang="en-US"/>
          <a:t>トル</a:t>
        </a:r>
      </a:p>
    </p188:txBody>
  </p188:cm>
  <p188:cm id="{3290420C-0D00-8D42-AFB6-54CE5A8999FF}" authorId="{684A6A63-1C9B-8BAE-52F8-A8AB99E829A8}" created="2024-01-15T00:07:50.015">
    <ac:deMkLst xmlns:ac="http://schemas.microsoft.com/office/drawing/2013/main/command">
      <pc:docMk xmlns:pc="http://schemas.microsoft.com/office/powerpoint/2013/main/command"/>
      <pc:sldMk xmlns:pc="http://schemas.microsoft.com/office/powerpoint/2013/main/command" cId="3137282854" sldId="259"/>
      <ac:spMk id="14" creationId="{A2B2D81F-DC24-025E-650D-68D7AB57467A}"/>
    </ac:deMkLst>
    <p188:txBody>
      <a:bodyPr/>
      <a:lstStyle/>
      <a:p>
        <a:r>
          <a:rPr lang="ja-JP" altLang="en-US"/>
          <a:t>トル</a:t>
        </a:r>
      </a:p>
    </p188:txBody>
  </p188:cm>
</p188:cmLst>
</file>

<file path=ppt/comments/modernComment_105_728053AD.xml><?xml version="1.0" encoding="utf-8"?>
<p188:cmLst xmlns:a="http://schemas.openxmlformats.org/drawingml/2006/main" xmlns:r="http://schemas.openxmlformats.org/officeDocument/2006/relationships" xmlns:p188="http://schemas.microsoft.com/office/powerpoint/2018/8/main">
  <p188:cm id="{BECACAC4-EE2F-6C4E-BD80-FAC0D29346A8}" authorId="{684A6A63-1C9B-8BAE-52F8-A8AB99E829A8}" created="2024-01-10T05:21:07.596">
    <pc:sldMkLst xmlns:pc="http://schemas.microsoft.com/office/powerpoint/2013/main/command">
      <pc:docMk/>
      <pc:sldMk cId="1921012653" sldId="261"/>
    </pc:sldMkLst>
    <p188:replyLst>
      <p188:reply id="{DEDEE4D1-F7B1-4662-B363-DAC334227AF2}" authorId="{3381B4B8-C602-FE46-FAF4-4D906EB6D526}" created="2024-01-10T12:48:47.101">
        <p188:txBody>
          <a:bodyPr/>
          <a:lstStyle/>
          <a:p>
            <a:r>
              <a:rPr lang="ja-JP" altLang="en-US"/>
              <a:t>確認しました。</a:t>
            </a:r>
          </a:p>
        </p188:txBody>
      </p188:reply>
    </p188:replyLst>
    <p188:txBody>
      <a:bodyPr/>
      <a:lstStyle/>
      <a:p>
        <a:r>
          <a:rPr lang="ja-JP" altLang="en-US"/>
          <a:t>基本頂いた原稿そのままですが、一部タイトル番号が被っていたため、その部分のみ連番になるように修正しています。</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8248329"/>
            <a:ext cx="6119416" cy="17546649"/>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26471644"/>
            <a:ext cx="5399485" cy="12168318"/>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60170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71852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2683331"/>
            <a:ext cx="1552352" cy="427116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2683331"/>
            <a:ext cx="4567064" cy="427116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43986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61137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12565002"/>
            <a:ext cx="6209407" cy="20964976"/>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33728315"/>
            <a:ext cx="6209407" cy="11024985"/>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9394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13416653"/>
            <a:ext cx="3059708" cy="319783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13416653"/>
            <a:ext cx="3059708" cy="319783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60899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2683342"/>
            <a:ext cx="6209407" cy="97416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12354992"/>
            <a:ext cx="3045646" cy="6054990"/>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18409982"/>
            <a:ext cx="3045646" cy="270783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12354992"/>
            <a:ext cx="3060646" cy="6054990"/>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18409982"/>
            <a:ext cx="3060646" cy="270783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41005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71608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372093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3359997"/>
            <a:ext cx="2321966" cy="11759988"/>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7256671"/>
            <a:ext cx="3644652" cy="35816631"/>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15119985"/>
            <a:ext cx="2321966" cy="28011643"/>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185840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3359997"/>
            <a:ext cx="2321966" cy="11759988"/>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7256671"/>
            <a:ext cx="3644652" cy="35816631"/>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15119985"/>
            <a:ext cx="2321966" cy="28011643"/>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2CB64F-B2F0-3345-A884-6008E3775394}" type="datetimeFigureOut">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3564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2683342"/>
            <a:ext cx="6209407" cy="974166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13416653"/>
            <a:ext cx="6209407" cy="3197830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46713298"/>
            <a:ext cx="1619845" cy="2683331"/>
          </a:xfrm>
          <a:prstGeom prst="rect">
            <a:avLst/>
          </a:prstGeom>
        </p:spPr>
        <p:txBody>
          <a:bodyPr vert="horz" lIns="91440" tIns="45720" rIns="91440" bIns="45720" rtlCol="0" anchor="ctr"/>
          <a:lstStyle>
            <a:lvl1pPr algn="l">
              <a:defRPr sz="945">
                <a:solidFill>
                  <a:schemeClr val="tx1">
                    <a:tint val="75000"/>
                  </a:schemeClr>
                </a:solidFill>
              </a:defRPr>
            </a:lvl1pPr>
          </a:lstStyle>
          <a:p>
            <a:fld id="{F62CB64F-B2F0-3345-A884-6008E3775394}" type="datetimeFigureOut">
              <a:rPr kumimoji="1" lang="ja-JP" altLang="en-US" smtClean="0"/>
              <a:t>2024/1/15</a:t>
            </a:fld>
            <a:endParaRPr kumimoji="1" lang="ja-JP" altLang="en-US"/>
          </a:p>
        </p:txBody>
      </p:sp>
      <p:sp>
        <p:nvSpPr>
          <p:cNvPr id="5" name="Footer Placeholder 4"/>
          <p:cNvSpPr>
            <a:spLocks noGrp="1"/>
          </p:cNvSpPr>
          <p:nvPr>
            <p:ph type="ftr" sz="quarter" idx="3"/>
          </p:nvPr>
        </p:nvSpPr>
        <p:spPr>
          <a:xfrm>
            <a:off x="2384773" y="46713298"/>
            <a:ext cx="2429768" cy="2683331"/>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46713298"/>
            <a:ext cx="1619845" cy="2683331"/>
          </a:xfrm>
          <a:prstGeom prst="rect">
            <a:avLst/>
          </a:prstGeom>
        </p:spPr>
        <p:txBody>
          <a:bodyPr vert="horz" lIns="91440" tIns="45720" rIns="91440" bIns="45720" rtlCol="0" anchor="ctr"/>
          <a:lstStyle>
            <a:lvl1pPr algn="r">
              <a:defRPr sz="945">
                <a:solidFill>
                  <a:schemeClr val="tx1">
                    <a:tint val="75000"/>
                  </a:schemeClr>
                </a:solidFill>
              </a:defRPr>
            </a:lvl1pPr>
          </a:lstStyle>
          <a:p>
            <a:fld id="{4DFBFD17-9C7A-C847-BF8A-3E5B24C8CAFD}" type="slidenum">
              <a:rPr kumimoji="1" lang="ja-JP" altLang="en-US" smtClean="0"/>
              <a:t>‹#›</a:t>
            </a:fld>
            <a:endParaRPr kumimoji="1" lang="ja-JP" altLang="en-US"/>
          </a:p>
        </p:txBody>
      </p:sp>
    </p:spTree>
    <p:extLst>
      <p:ext uri="{BB962C8B-B14F-4D97-AF65-F5344CB8AC3E}">
        <p14:creationId xmlns:p14="http://schemas.microsoft.com/office/powerpoint/2010/main" val="283900896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microsoft.com/office/2018/10/relationships/comments" Target="../comments/modernComment_102_FEDE887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microsoft.com/office/2018/10/relationships/comments" Target="../comments/modernComment_103_BAFF23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8/10/relationships/comments" Target="../comments/modernComment_105_728053AD.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66CCD720-E64D-288C-1930-6F9E33C3F966}"/>
              </a:ext>
            </a:extLst>
          </p:cNvPr>
          <p:cNvPicPr>
            <a:picLocks noChangeAspect="1"/>
          </p:cNvPicPr>
          <p:nvPr/>
        </p:nvPicPr>
        <p:blipFill>
          <a:blip r:embed="rId3"/>
          <a:stretch>
            <a:fillRect/>
          </a:stretch>
        </p:blipFill>
        <p:spPr>
          <a:xfrm>
            <a:off x="0" y="0"/>
            <a:ext cx="7188200" cy="23634700"/>
          </a:xfrm>
          <a:prstGeom prst="rect">
            <a:avLst/>
          </a:prstGeom>
        </p:spPr>
      </p:pic>
      <p:sp>
        <p:nvSpPr>
          <p:cNvPr id="6" name="正方形/長方形 5">
            <a:extLst>
              <a:ext uri="{FF2B5EF4-FFF2-40B4-BE49-F238E27FC236}">
                <a16:creationId xmlns:a16="http://schemas.microsoft.com/office/drawing/2014/main" id="{B1FBE100-3930-476C-1E85-854B457C5073}"/>
              </a:ext>
            </a:extLst>
          </p:cNvPr>
          <p:cNvSpPr/>
          <p:nvPr/>
        </p:nvSpPr>
        <p:spPr>
          <a:xfrm>
            <a:off x="0" y="10833100"/>
            <a:ext cx="7199313" cy="2552700"/>
          </a:xfrm>
          <a:prstGeom prst="rect">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722C7DC-6F87-458E-5AE8-865CDD80E364}"/>
              </a:ext>
            </a:extLst>
          </p:cNvPr>
          <p:cNvSpPr/>
          <p:nvPr/>
        </p:nvSpPr>
        <p:spPr>
          <a:xfrm>
            <a:off x="685800" y="11748977"/>
            <a:ext cx="1430079" cy="2339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599678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4C5CB23E-2BB2-FD39-43D3-DB4AAD76213A}"/>
              </a:ext>
            </a:extLst>
          </p:cNvPr>
          <p:cNvPicPr>
            <a:picLocks noChangeAspect="1"/>
          </p:cNvPicPr>
          <p:nvPr/>
        </p:nvPicPr>
        <p:blipFill>
          <a:blip r:embed="rId3"/>
          <a:stretch>
            <a:fillRect/>
          </a:stretch>
        </p:blipFill>
        <p:spPr>
          <a:xfrm>
            <a:off x="0" y="26927"/>
            <a:ext cx="7188200" cy="55118000"/>
          </a:xfrm>
          <a:prstGeom prst="rect">
            <a:avLst/>
          </a:prstGeom>
        </p:spPr>
      </p:pic>
      <p:sp>
        <p:nvSpPr>
          <p:cNvPr id="6" name="テキスト ボックス 5">
            <a:extLst>
              <a:ext uri="{FF2B5EF4-FFF2-40B4-BE49-F238E27FC236}">
                <a16:creationId xmlns:a16="http://schemas.microsoft.com/office/drawing/2014/main" id="{1A7DEEF2-2132-8138-EED2-06ABCE4823C8}"/>
              </a:ext>
            </a:extLst>
          </p:cNvPr>
          <p:cNvSpPr txBox="1"/>
          <p:nvPr/>
        </p:nvSpPr>
        <p:spPr>
          <a:xfrm>
            <a:off x="2277265" y="54794110"/>
            <a:ext cx="2789792" cy="276999"/>
          </a:xfrm>
          <a:prstGeom prst="rect">
            <a:avLst/>
          </a:prstGeom>
          <a:solidFill>
            <a:srgbClr val="C00000"/>
          </a:solidFill>
        </p:spPr>
        <p:txBody>
          <a:bodyPr wrap="square" rtlCol="0">
            <a:spAutoFit/>
          </a:bodyPr>
          <a:lstStyle/>
          <a:p>
            <a:r>
              <a:rPr kumimoji="1" lang="ja-JP" altLang="en-US" sz="1200">
                <a:solidFill>
                  <a:schemeClr val="bg1"/>
                </a:solidFill>
              </a:rPr>
              <a:t>ページが長いため次ページに続きます。</a:t>
            </a:r>
          </a:p>
        </p:txBody>
      </p:sp>
      <p:sp>
        <p:nvSpPr>
          <p:cNvPr id="2" name="正方形/長方形 1">
            <a:extLst>
              <a:ext uri="{FF2B5EF4-FFF2-40B4-BE49-F238E27FC236}">
                <a16:creationId xmlns:a16="http://schemas.microsoft.com/office/drawing/2014/main" id="{B2B8789A-5C94-93DA-153C-82EDAE8EC1C2}"/>
              </a:ext>
            </a:extLst>
          </p:cNvPr>
          <p:cNvSpPr/>
          <p:nvPr/>
        </p:nvSpPr>
        <p:spPr>
          <a:xfrm>
            <a:off x="1935126" y="27883884"/>
            <a:ext cx="3439632" cy="4997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1A064A42-9AAE-9FEF-40EF-E8CEBC33669D}"/>
              </a:ext>
            </a:extLst>
          </p:cNvPr>
          <p:cNvSpPr/>
          <p:nvPr/>
        </p:nvSpPr>
        <p:spPr>
          <a:xfrm>
            <a:off x="707065" y="9361967"/>
            <a:ext cx="1570200" cy="19138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CDBBC09-85F7-42BE-0D4C-6D24F262C4D3}"/>
              </a:ext>
            </a:extLst>
          </p:cNvPr>
          <p:cNvSpPr/>
          <p:nvPr/>
        </p:nvSpPr>
        <p:spPr>
          <a:xfrm>
            <a:off x="2844209" y="11727712"/>
            <a:ext cx="1472610" cy="44125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C952BF4-409F-2BE7-A5E2-E2A494D1D37D}"/>
              </a:ext>
            </a:extLst>
          </p:cNvPr>
          <p:cNvSpPr/>
          <p:nvPr/>
        </p:nvSpPr>
        <p:spPr>
          <a:xfrm>
            <a:off x="2970121" y="21404896"/>
            <a:ext cx="1236119" cy="4412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20396D4-A057-973F-EF7C-B8F774E8CC3B}"/>
              </a:ext>
            </a:extLst>
          </p:cNvPr>
          <p:cNvSpPr/>
          <p:nvPr/>
        </p:nvSpPr>
        <p:spPr>
          <a:xfrm>
            <a:off x="2970121" y="28382397"/>
            <a:ext cx="1236119" cy="2769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657E186-EE03-0E86-317B-7EC0900AA379}"/>
              </a:ext>
            </a:extLst>
          </p:cNvPr>
          <p:cNvSpPr/>
          <p:nvPr/>
        </p:nvSpPr>
        <p:spPr>
          <a:xfrm>
            <a:off x="3025780" y="31224757"/>
            <a:ext cx="1180460" cy="389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1B8C622-A805-0EAB-F66D-23951A628D50}"/>
              </a:ext>
            </a:extLst>
          </p:cNvPr>
          <p:cNvSpPr/>
          <p:nvPr/>
        </p:nvSpPr>
        <p:spPr>
          <a:xfrm>
            <a:off x="3025780" y="35981318"/>
            <a:ext cx="1180460" cy="389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2B2D81F-DC24-025E-650D-68D7AB57467A}"/>
              </a:ext>
            </a:extLst>
          </p:cNvPr>
          <p:cNvSpPr/>
          <p:nvPr/>
        </p:nvSpPr>
        <p:spPr>
          <a:xfrm>
            <a:off x="2970121" y="39001132"/>
            <a:ext cx="1346698" cy="3896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7282854"/>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24C511F0-5E38-FBFB-5F90-0019C856C50D}"/>
              </a:ext>
            </a:extLst>
          </p:cNvPr>
          <p:cNvPicPr>
            <a:picLocks noChangeAspect="1"/>
          </p:cNvPicPr>
          <p:nvPr/>
        </p:nvPicPr>
        <p:blipFill>
          <a:blip r:embed="rId2"/>
          <a:stretch>
            <a:fillRect/>
          </a:stretch>
        </p:blipFill>
        <p:spPr>
          <a:xfrm>
            <a:off x="11113" y="0"/>
            <a:ext cx="7188200" cy="48323500"/>
          </a:xfrm>
          <a:prstGeom prst="rect">
            <a:avLst/>
          </a:prstGeom>
        </p:spPr>
      </p:pic>
      <p:sp>
        <p:nvSpPr>
          <p:cNvPr id="9" name="テキスト ボックス 8">
            <a:extLst>
              <a:ext uri="{FF2B5EF4-FFF2-40B4-BE49-F238E27FC236}">
                <a16:creationId xmlns:a16="http://schemas.microsoft.com/office/drawing/2014/main" id="{D4B986B3-EA14-EDDD-F944-822AD5D48E35}"/>
              </a:ext>
            </a:extLst>
          </p:cNvPr>
          <p:cNvSpPr txBox="1"/>
          <p:nvPr/>
        </p:nvSpPr>
        <p:spPr>
          <a:xfrm>
            <a:off x="5597659" y="116485"/>
            <a:ext cx="1449628" cy="276999"/>
          </a:xfrm>
          <a:prstGeom prst="rect">
            <a:avLst/>
          </a:prstGeom>
          <a:solidFill>
            <a:srgbClr val="C00000"/>
          </a:solidFill>
        </p:spPr>
        <p:txBody>
          <a:bodyPr wrap="square" rtlCol="0">
            <a:spAutoFit/>
          </a:bodyPr>
          <a:lstStyle/>
          <a:p>
            <a:r>
              <a:rPr kumimoji="1" lang="ja-JP" altLang="en-US" sz="1200">
                <a:solidFill>
                  <a:schemeClr val="bg1"/>
                </a:solidFill>
              </a:rPr>
              <a:t>前ページより続き。</a:t>
            </a:r>
          </a:p>
        </p:txBody>
      </p:sp>
    </p:spTree>
    <p:extLst>
      <p:ext uri="{BB962C8B-B14F-4D97-AF65-F5344CB8AC3E}">
        <p14:creationId xmlns:p14="http://schemas.microsoft.com/office/powerpoint/2010/main" val="265722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自動的に生成された説明">
            <a:extLst>
              <a:ext uri="{FF2B5EF4-FFF2-40B4-BE49-F238E27FC236}">
                <a16:creationId xmlns:a16="http://schemas.microsoft.com/office/drawing/2014/main" id="{9FF7F495-BD9F-FCEA-F91C-470687C73CEF}"/>
              </a:ext>
            </a:extLst>
          </p:cNvPr>
          <p:cNvPicPr>
            <a:picLocks noChangeAspect="1"/>
          </p:cNvPicPr>
          <p:nvPr/>
        </p:nvPicPr>
        <p:blipFill>
          <a:blip r:embed="rId3"/>
          <a:stretch>
            <a:fillRect/>
          </a:stretch>
        </p:blipFill>
        <p:spPr>
          <a:xfrm>
            <a:off x="0" y="0"/>
            <a:ext cx="7188200" cy="29984700"/>
          </a:xfrm>
          <a:prstGeom prst="rect">
            <a:avLst/>
          </a:prstGeom>
        </p:spPr>
      </p:pic>
    </p:spTree>
    <p:extLst>
      <p:ext uri="{BB962C8B-B14F-4D97-AF65-F5344CB8AC3E}">
        <p14:creationId xmlns:p14="http://schemas.microsoft.com/office/powerpoint/2010/main" val="192101265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1076</TotalTime>
  <Words>13</Words>
  <Application>Microsoft Macintosh PowerPoint</Application>
  <PresentationFormat>ユーザー設定</PresentationFormat>
  <Paragraphs>2</Paragraphs>
  <Slides>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企画室01</dc:creator>
  <cp:lastModifiedBy>企画室01</cp:lastModifiedBy>
  <cp:revision>16</cp:revision>
  <dcterms:created xsi:type="dcterms:W3CDTF">2023-10-16T09:21:06Z</dcterms:created>
  <dcterms:modified xsi:type="dcterms:W3CDTF">2024-01-15T00:08:25Z</dcterms:modified>
</cp:coreProperties>
</file>